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647" autoAdjust="0"/>
    <p:restoredTop sz="94660"/>
  </p:normalViewPr>
  <p:slideViewPr>
    <p:cSldViewPr>
      <p:cViewPr varScale="1">
        <p:scale>
          <a:sx n="73" d="100"/>
          <a:sy n="73" d="100"/>
        </p:scale>
        <p:origin x="-8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11544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0150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19297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9519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81618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951734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13245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390798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304627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14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827583" y="5301207"/>
            <a:ext cx="3024337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</a:t>
            </a:r>
            <a:r>
              <a:rPr lang="en-US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-US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101</a:t>
            </a:r>
            <a:endParaRPr lang="ru-RU" sz="26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827583" y="1556792"/>
            <a:ext cx="6480721" cy="33123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r>
              <a:rPr lang="uk-UA" sz="4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ВІДДАНІСТЬ ОРГАНІЗАТОРА НОВОЇ ЦЕРКВИ ЧИСТОТІ</a:t>
            </a:r>
            <a:endParaRPr lang="en-US" sz="4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8164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uk-UA" sz="4000" dirty="0">
                <a:solidFill>
                  <a:schemeClr val="tx1"/>
                </a:solidFill>
                <a:latin typeface="Verdana"/>
                <a:ea typeface="Verdana"/>
              </a:rPr>
              <a:t>Я, молодий організатор баптистської церкви, виспівувати буду про милість та суд, я буду співати до Тебе, о Господи Ісусе мій дорогий, 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sym typeface="Verdana"/>
              </a:rPr>
              <a:t>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101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52839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uk-UA" sz="4000" dirty="0">
                <a:solidFill>
                  <a:schemeClr val="tx1"/>
                </a:solidFill>
                <a:latin typeface="Verdana"/>
                <a:ea typeface="Verdana"/>
              </a:rPr>
              <a:t>придивлятимуся до дороги невинного. Коли прийдеш до мене, Дух Святий? Я буду ходити в невинності серця свого серед дому мого, 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sym typeface="Verdana"/>
              </a:rPr>
              <a:t>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101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:2</a:t>
            </a:r>
          </a:p>
        </p:txBody>
      </p:sp>
    </p:spTree>
    <p:extLst>
      <p:ext uri="{BB962C8B-B14F-4D97-AF65-F5344CB8AC3E}">
        <p14:creationId xmlns:p14="http://schemas.microsoft.com/office/powerpoint/2010/main" val="3933645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74441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6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2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uk-UA" sz="4000" dirty="0">
                <a:solidFill>
                  <a:srgbClr val="333333"/>
                </a:solidFill>
                <a:latin typeface="Verdana"/>
                <a:ea typeface="Verdana"/>
              </a:rPr>
              <a:t>не поставлю я перед очима своїми речі нікчемної, діло відступства ЧОЛОВІКІВ ненавиджу, не приляже до мене воно,</a:t>
            </a:r>
            <a:r>
              <a:rPr lang="uk-UA" dirty="0"/>
              <a:t> </a:t>
            </a:r>
            <a:r>
              <a:rPr lang="ru-RU" sz="320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lang="ru-RU" sz="32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101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:3</a:t>
            </a:r>
          </a:p>
        </p:txBody>
      </p:sp>
    </p:spTree>
    <p:extLst>
      <p:ext uri="{BB962C8B-B14F-4D97-AF65-F5344CB8AC3E}">
        <p14:creationId xmlns:p14="http://schemas.microsoft.com/office/powerpoint/2010/main" val="3292119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28083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1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uk-UA" sz="4000" dirty="0">
                <a:solidFill>
                  <a:schemeClr val="tx1"/>
                </a:solidFill>
                <a:latin typeface="Verdana"/>
                <a:ea typeface="Verdana"/>
              </a:rPr>
              <a:t>перекірливе серце відходить від мене, лихого не знаю! 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sym typeface="Verdana"/>
              </a:rPr>
              <a:t>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101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:4</a:t>
            </a:r>
          </a:p>
        </p:txBody>
      </p:sp>
    </p:spTree>
    <p:extLst>
      <p:ext uri="{BB962C8B-B14F-4D97-AF65-F5344CB8AC3E}">
        <p14:creationId xmlns:p14="http://schemas.microsoft.com/office/powerpoint/2010/main" val="56401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52839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uk-UA" sz="4000" dirty="0">
                <a:solidFill>
                  <a:schemeClr val="tx1"/>
                </a:solidFill>
                <a:latin typeface="Verdana"/>
                <a:ea typeface="Verdana"/>
              </a:rPr>
              <a:t>Хто з членів церкви таємно </a:t>
            </a:r>
            <a:r>
              <a:rPr lang="uk-UA" sz="4000" dirty="0" err="1">
                <a:solidFill>
                  <a:schemeClr val="tx1"/>
                </a:solidFill>
                <a:latin typeface="Verdana"/>
                <a:ea typeface="Verdana"/>
              </a:rPr>
              <a:t>обчорнює</a:t>
            </a:r>
            <a:r>
              <a:rPr lang="uk-UA" sz="4000" dirty="0">
                <a:solidFill>
                  <a:schemeClr val="tx1"/>
                </a:solidFill>
                <a:latin typeface="Verdana"/>
                <a:ea typeface="Verdana"/>
              </a:rPr>
              <a:t> ближнього свого, я </a:t>
            </a:r>
            <a:r>
              <a:rPr lang="uk-UA" sz="4000" dirty="0" err="1">
                <a:solidFill>
                  <a:schemeClr val="tx1"/>
                </a:solidFill>
                <a:latin typeface="Verdana"/>
                <a:ea typeface="Verdana"/>
              </a:rPr>
              <a:t>докорю</a:t>
            </a:r>
            <a:r>
              <a:rPr lang="uk-UA" sz="4000" dirty="0">
                <a:solidFill>
                  <a:schemeClr val="tx1"/>
                </a:solidFill>
                <a:latin typeface="Verdana"/>
                <a:ea typeface="Verdana"/>
              </a:rPr>
              <a:t> тому, </a:t>
            </a:r>
            <a:r>
              <a:rPr lang="uk-UA" sz="4000" dirty="0" err="1">
                <a:solidFill>
                  <a:schemeClr val="tx1"/>
                </a:solidFill>
                <a:latin typeface="Verdana"/>
                <a:ea typeface="Verdana"/>
              </a:rPr>
              <a:t>високоокому</a:t>
            </a:r>
            <a:r>
              <a:rPr lang="uk-UA" sz="4000" dirty="0">
                <a:solidFill>
                  <a:schemeClr val="tx1"/>
                </a:solidFill>
                <a:latin typeface="Verdana"/>
                <a:ea typeface="Verdana"/>
              </a:rPr>
              <a:t> й </a:t>
            </a:r>
            <a:r>
              <a:rPr lang="uk-UA" sz="4000" dirty="0" err="1">
                <a:solidFill>
                  <a:schemeClr val="tx1"/>
                </a:solidFill>
                <a:latin typeface="Verdana"/>
                <a:ea typeface="Verdana"/>
              </a:rPr>
              <a:t>гордосердому</a:t>
            </a:r>
            <a:r>
              <a:rPr lang="uk-UA" sz="4000" dirty="0">
                <a:solidFill>
                  <a:schemeClr val="tx1"/>
                </a:solidFill>
                <a:latin typeface="Verdana"/>
                <a:ea typeface="Verdana"/>
              </a:rPr>
              <a:t>, не </a:t>
            </a:r>
            <a:r>
              <a:rPr lang="uk-UA" sz="4000" dirty="0" err="1">
                <a:solidFill>
                  <a:schemeClr val="tx1"/>
                </a:solidFill>
                <a:latin typeface="Verdana"/>
                <a:ea typeface="Verdana"/>
              </a:rPr>
              <a:t>стерплю</a:t>
            </a:r>
            <a:r>
              <a:rPr lang="uk-UA" sz="4000" dirty="0">
                <a:solidFill>
                  <a:schemeClr val="tx1"/>
                </a:solidFill>
                <a:latin typeface="Verdana"/>
                <a:ea typeface="Verdana"/>
              </a:rPr>
              <a:t> таких у своїй церкві! 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sym typeface="Verdana"/>
              </a:rPr>
              <a:t>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101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:5</a:t>
            </a:r>
          </a:p>
        </p:txBody>
      </p:sp>
    </p:spTree>
    <p:extLst>
      <p:ext uri="{BB962C8B-B14F-4D97-AF65-F5344CB8AC3E}">
        <p14:creationId xmlns:p14="http://schemas.microsoft.com/office/powerpoint/2010/main" val="2611043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417646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uk-UA" sz="3900" dirty="0">
                <a:solidFill>
                  <a:schemeClr val="tx1"/>
                </a:solidFill>
                <a:latin typeface="Verdana"/>
                <a:ea typeface="Verdana"/>
              </a:rPr>
              <a:t>Мої очі на вірних молодих баптистів-благовісників, щоб сиділи зо мною. Той молодий працівник-баптист, хто ходить дорогою невинного, той буде служити зі мною у команді з організації нової церкви</a:t>
            </a:r>
            <a:r>
              <a:rPr lang="uk-UA" dirty="0">
                <a:solidFill>
                  <a:schemeClr val="tx1"/>
                </a:solidFill>
              </a:rPr>
              <a:t>. </a:t>
            </a:r>
            <a:r>
              <a:rPr lang="uk-UA" sz="4000" dirty="0">
                <a:solidFill>
                  <a:schemeClr val="tx1"/>
                </a:solidFill>
                <a:latin typeface="Verdana"/>
                <a:ea typeface="Verdana"/>
              </a:rPr>
              <a:t> </a:t>
            </a:r>
            <a:r>
              <a:rPr lang="ru-RU" sz="4000" dirty="0">
                <a:solidFill>
                  <a:schemeClr val="tx1"/>
                </a:solidFill>
                <a:latin typeface="Verdana"/>
                <a:ea typeface="Verdana"/>
                <a:sym typeface="Verdana"/>
              </a:rPr>
              <a:t> </a:t>
            </a: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101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6</a:t>
            </a:r>
            <a:endParaRPr lang="ru-RU" sz="26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259057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52839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uk-UA" sz="4000" dirty="0" err="1">
                <a:solidFill>
                  <a:schemeClr val="tx1"/>
                </a:solidFill>
                <a:latin typeface="Verdana"/>
                <a:ea typeface="Verdana"/>
              </a:rPr>
              <a:t>Обманець</a:t>
            </a:r>
            <a:r>
              <a:rPr lang="uk-UA" sz="4000" dirty="0">
                <a:solidFill>
                  <a:schemeClr val="tx1"/>
                </a:solidFill>
                <a:latin typeface="Verdana"/>
                <a:ea typeface="Verdana"/>
              </a:rPr>
              <a:t> не сяде в середині дому мого, і міцно не стане навпроти очей моїх </a:t>
            </a:r>
            <a:r>
              <a:rPr lang="uk-UA" sz="4000" dirty="0" err="1">
                <a:solidFill>
                  <a:schemeClr val="tx1"/>
                </a:solidFill>
                <a:latin typeface="Verdana"/>
                <a:ea typeface="Verdana"/>
              </a:rPr>
              <a:t>неправдомовець</a:t>
            </a:r>
            <a:r>
              <a:rPr lang="uk-UA" sz="4000" dirty="0">
                <a:solidFill>
                  <a:schemeClr val="tx1"/>
                </a:solidFill>
                <a:latin typeface="Verdana"/>
                <a:ea typeface="Verdana"/>
              </a:rPr>
              <a:t>! </a:t>
            </a:r>
            <a:endParaRPr lang="ru-RU" sz="4000" dirty="0">
              <a:solidFill>
                <a:schemeClr val="tx1"/>
              </a:solidFill>
              <a:latin typeface="Verdana"/>
              <a:ea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101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7</a:t>
            </a:r>
            <a:endParaRPr lang="ru-RU" sz="26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576585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611560" y="1340767"/>
            <a:ext cx="8280919" cy="352839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6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uk-UA" sz="4000" dirty="0">
                <a:solidFill>
                  <a:schemeClr val="tx1"/>
                </a:solidFill>
                <a:latin typeface="Verdana"/>
                <a:ea typeface="Verdana"/>
              </a:rPr>
              <a:t>Всіх безбожних землі духовно буду нищити кожного ранку, щоб з України Господньої вигубити всіх злочинців! </a:t>
            </a:r>
            <a:endParaRPr lang="ru-RU" sz="4000" dirty="0">
              <a:solidFill>
                <a:schemeClr val="tx1"/>
              </a:solidFill>
              <a:latin typeface="Verdana"/>
              <a:ea typeface="Verdana"/>
              <a:sym typeface="Verdana"/>
            </a:endParaRPr>
          </a:p>
        </p:txBody>
      </p:sp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11560" y="5517232"/>
            <a:ext cx="3384375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101</a:t>
            </a:r>
            <a:r>
              <a:rPr lang="ru-RU" sz="2600" b="0" i="0" u="none" strike="noStrike" cap="none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en-US" sz="2600" b="0" dirty="0">
                <a:solidFill>
                  <a:srgbClr val="333333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endParaRPr lang="ru-RU" sz="2600" b="0" i="0" u="none" strike="noStrike" cap="none" dirty="0">
              <a:solidFill>
                <a:srgbClr val="333333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9575117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43</Words>
  <Application>Microsoft Office PowerPoint</Application>
  <PresentationFormat>Экран (4:3)</PresentationFormat>
  <Paragraphs>51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ПСАЛОМ 101</vt:lpstr>
      <vt:lpstr>ПСАЛОМ 101:1</vt:lpstr>
      <vt:lpstr>ПСАЛОМ 101:2</vt:lpstr>
      <vt:lpstr>ПСАЛОМ 101:3</vt:lpstr>
      <vt:lpstr>ПСАЛОМ 101:4</vt:lpstr>
      <vt:lpstr>ПСАЛОМ 101:5</vt:lpstr>
      <vt:lpstr>ПСАЛОМ 101:6</vt:lpstr>
      <vt:lpstr>ПСАЛОМ 101:7</vt:lpstr>
      <vt:lpstr>ПСАЛОМ 101:8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3</dc:title>
  <dc:creator>dkey</dc:creator>
  <cp:lastModifiedBy>Admin</cp:lastModifiedBy>
  <cp:revision>15</cp:revision>
  <dcterms:modified xsi:type="dcterms:W3CDTF">2019-11-11T19:51:47Z</dcterms:modified>
</cp:coreProperties>
</file>